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57" r:id="rId3"/>
    <p:sldId id="292" r:id="rId4"/>
    <p:sldId id="307" r:id="rId5"/>
    <p:sldId id="259" r:id="rId6"/>
    <p:sldId id="25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2846" y="270932"/>
            <a:ext cx="7200800" cy="576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1.1 Nine men’s morris - Mill (Board Game)</a:t>
            </a:r>
          </a:p>
        </p:txBody>
      </p:sp>
      <p:pic>
        <p:nvPicPr>
          <p:cNvPr id="7" name="Bild 2" descr="muehlebret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64807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eck 1"/>
          <p:cNvSpPr/>
          <p:nvPr/>
        </p:nvSpPr>
        <p:spPr>
          <a:xfrm>
            <a:off x="179512" y="148478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Aims: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Participants should be taught to count reliably up to 9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understand that if items are rearranged the number stays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know how to count on and back from any small number</a:t>
            </a:r>
          </a:p>
        </p:txBody>
      </p:sp>
    </p:spTree>
    <p:extLst>
      <p:ext uri="{BB962C8B-B14F-4D97-AF65-F5344CB8AC3E}">
        <p14:creationId xmlns:p14="http://schemas.microsoft.com/office/powerpoint/2010/main" val="4335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9512" y="1052736"/>
            <a:ext cx="8892480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Comments on the Course: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Lesson 45 Minutes, take a board for each 3 players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game was chosen, because 9 is the biggest single digit number.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Explain the game “Nine men’s Morris”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Make groups of three participants: one is watching and helping the game, two are playing. The participants play several times the game "Nine Men's Morris". They always have to begin with 9 men. The Players have fun and they win the game sometimes. This makes them feeling self-confident.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participants learn to count up to 9 by putting the men to the board.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On the worksheet they mark the men with numbers.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They learn that the last number when counting is the number, which represents the amount of the men.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participants learn, that 9 men are 3 mills, each mill exist of 3 men.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1.1 Nine men’s morris - Mill (Board Game)</a:t>
            </a:r>
            <a:endParaRPr lang="en-GB" dirty="0"/>
          </a:p>
        </p:txBody>
      </p:sp>
      <p:pic>
        <p:nvPicPr>
          <p:cNvPr id="6" name="Bild 2" descr="muehlebret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64807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05273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Hints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the participants cannot read, the teacher has to guide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count, you have to train – you need more time or you can split the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write numbers, you have to divide the lesson into two lessons: First lesson: play and count, second lesson: play and write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Following lesson: Look for another game, in which the participants have to count up to 9.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1.1 Nine men’s morris - Mill (Board Game)</a:t>
            </a:r>
            <a:endParaRPr lang="en-GB" dirty="0"/>
          </a:p>
        </p:txBody>
      </p:sp>
      <p:pic>
        <p:nvPicPr>
          <p:cNvPr id="4" name="Bild 2" descr="muehlebret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64807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4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321"/>
            <a:ext cx="6858000" cy="6858000"/>
          </a:xfrm>
          <a:prstGeom prst="rect">
            <a:avLst/>
          </a:prstGeom>
        </p:spPr>
      </p:pic>
      <p:pic>
        <p:nvPicPr>
          <p:cNvPr id="3" name="Grafik 2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9" y="99571"/>
            <a:ext cx="612721" cy="612721"/>
          </a:xfrm>
          <a:prstGeom prst="rect">
            <a:avLst/>
          </a:prstGeom>
        </p:spPr>
      </p:pic>
      <p:pic>
        <p:nvPicPr>
          <p:cNvPr id="11" name="Grafik 10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8640"/>
            <a:ext cx="612721" cy="612721"/>
          </a:xfrm>
          <a:prstGeom prst="rect">
            <a:avLst/>
          </a:prstGeom>
        </p:spPr>
      </p:pic>
      <p:pic>
        <p:nvPicPr>
          <p:cNvPr id="12" name="Grafik 11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22825"/>
            <a:ext cx="612721" cy="612721"/>
          </a:xfrm>
          <a:prstGeom prst="rect">
            <a:avLst/>
          </a:prstGeom>
        </p:spPr>
      </p:pic>
      <p:pic>
        <p:nvPicPr>
          <p:cNvPr id="13" name="Grafik 12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15" y="1657010"/>
            <a:ext cx="612721" cy="612721"/>
          </a:xfrm>
          <a:prstGeom prst="rect">
            <a:avLst/>
          </a:prstGeom>
        </p:spPr>
      </p:pic>
      <p:pic>
        <p:nvPicPr>
          <p:cNvPr id="14" name="Grafik 13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354931"/>
            <a:ext cx="612721" cy="612721"/>
          </a:xfrm>
          <a:prstGeom prst="rect">
            <a:avLst/>
          </a:prstGeom>
        </p:spPr>
      </p:pic>
      <p:pic>
        <p:nvPicPr>
          <p:cNvPr id="15" name="Grafik 14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64" y="3060200"/>
            <a:ext cx="612721" cy="612721"/>
          </a:xfrm>
          <a:prstGeom prst="rect">
            <a:avLst/>
          </a:prstGeom>
        </p:spPr>
      </p:pic>
      <p:pic>
        <p:nvPicPr>
          <p:cNvPr id="16" name="Grafik 15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744191"/>
            <a:ext cx="612721" cy="612721"/>
          </a:xfrm>
          <a:prstGeom prst="rect">
            <a:avLst/>
          </a:prstGeom>
        </p:spPr>
      </p:pic>
      <p:pic>
        <p:nvPicPr>
          <p:cNvPr id="17" name="Grafik 16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20689"/>
            <a:ext cx="612721" cy="612721"/>
          </a:xfrm>
          <a:prstGeom prst="rect">
            <a:avLst/>
          </a:prstGeom>
        </p:spPr>
      </p:pic>
      <p:pic>
        <p:nvPicPr>
          <p:cNvPr id="18" name="Grafik 17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14" y="5125958"/>
            <a:ext cx="612721" cy="612721"/>
          </a:xfrm>
          <a:prstGeom prst="rect">
            <a:avLst/>
          </a:prstGeom>
        </p:spPr>
      </p:pic>
      <p:pic>
        <p:nvPicPr>
          <p:cNvPr id="19" name="Grafik 18" descr="Ein Bild, das Molluske enthält.&#10;&#10;Mit hoher Zuverlässigkeit generierte Beschreib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14" y="5802456"/>
            <a:ext cx="612721" cy="612721"/>
          </a:xfrm>
          <a:prstGeom prst="rect">
            <a:avLst/>
          </a:prstGeom>
        </p:spPr>
      </p:pic>
      <p:pic>
        <p:nvPicPr>
          <p:cNvPr id="20" name="Grafik 19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9" y="922825"/>
            <a:ext cx="612721" cy="612721"/>
          </a:xfrm>
          <a:prstGeom prst="rect">
            <a:avLst/>
          </a:prstGeom>
        </p:spPr>
      </p:pic>
      <p:pic>
        <p:nvPicPr>
          <p:cNvPr id="21" name="Grafik 20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9" y="1587424"/>
            <a:ext cx="612721" cy="612721"/>
          </a:xfrm>
          <a:prstGeom prst="rect">
            <a:avLst/>
          </a:prstGeom>
        </p:spPr>
      </p:pic>
      <p:pic>
        <p:nvPicPr>
          <p:cNvPr id="22" name="Grafik 21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1" y="2354930"/>
            <a:ext cx="612721" cy="612721"/>
          </a:xfrm>
          <a:prstGeom prst="rect">
            <a:avLst/>
          </a:prstGeom>
        </p:spPr>
      </p:pic>
      <p:pic>
        <p:nvPicPr>
          <p:cNvPr id="23" name="Grafik 22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9" y="3052850"/>
            <a:ext cx="612721" cy="612721"/>
          </a:xfrm>
          <a:prstGeom prst="rect">
            <a:avLst/>
          </a:prstGeom>
        </p:spPr>
      </p:pic>
      <p:pic>
        <p:nvPicPr>
          <p:cNvPr id="24" name="Grafik 23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1" y="3744190"/>
            <a:ext cx="612721" cy="612721"/>
          </a:xfrm>
          <a:prstGeom prst="rect">
            <a:avLst/>
          </a:prstGeom>
        </p:spPr>
      </p:pic>
      <p:pic>
        <p:nvPicPr>
          <p:cNvPr id="25" name="Grafik 24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0" y="4424210"/>
            <a:ext cx="612721" cy="612721"/>
          </a:xfrm>
          <a:prstGeom prst="rect">
            <a:avLst/>
          </a:prstGeom>
        </p:spPr>
      </p:pic>
      <p:pic>
        <p:nvPicPr>
          <p:cNvPr id="26" name="Grafik 25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9" y="5125958"/>
            <a:ext cx="612721" cy="612721"/>
          </a:xfrm>
          <a:prstGeom prst="rect">
            <a:avLst/>
          </a:prstGeom>
        </p:spPr>
      </p:pic>
      <p:pic>
        <p:nvPicPr>
          <p:cNvPr id="27" name="Grafik 26" descr="Ein Bild, das Ding, Objekt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" y="5802455"/>
            <a:ext cx="612721" cy="6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8" y="1238138"/>
            <a:ext cx="2396897" cy="181610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3" y="3214716"/>
            <a:ext cx="2396897" cy="1286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eck 7"/>
          <p:cNvSpPr/>
          <p:nvPr/>
        </p:nvSpPr>
        <p:spPr>
          <a:xfrm>
            <a:off x="3851920" y="112648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start the game Nine Men’s Morris with 9 men for each player.</a:t>
            </a:r>
          </a:p>
        </p:txBody>
      </p:sp>
      <p:sp>
        <p:nvSpPr>
          <p:cNvPr id="9" name="Rechteck 8"/>
          <p:cNvSpPr/>
          <p:nvPr/>
        </p:nvSpPr>
        <p:spPr>
          <a:xfrm>
            <a:off x="3851920" y="1774557"/>
            <a:ext cx="339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Are you sure, these are nine men?</a:t>
            </a:r>
          </a:p>
        </p:txBody>
      </p:sp>
      <p:sp>
        <p:nvSpPr>
          <p:cNvPr id="10" name="Rechteck 9"/>
          <p:cNvSpPr/>
          <p:nvPr/>
        </p:nvSpPr>
        <p:spPr>
          <a:xfrm>
            <a:off x="3851920" y="2197313"/>
            <a:ext cx="560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Yes!</a:t>
            </a:r>
          </a:p>
        </p:txBody>
      </p:sp>
      <p:sp>
        <p:nvSpPr>
          <p:cNvPr id="11" name="Rechteck 10"/>
          <p:cNvSpPr/>
          <p:nvPr/>
        </p:nvSpPr>
        <p:spPr>
          <a:xfrm>
            <a:off x="3873043" y="2845385"/>
            <a:ext cx="489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Count the men again and write numbers on them!</a:t>
            </a:r>
          </a:p>
        </p:txBody>
      </p:sp>
      <p:pic>
        <p:nvPicPr>
          <p:cNvPr id="13" name="Grafi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657719"/>
            <a:ext cx="2396897" cy="115189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865674" y="40068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Give each man a number according to the lines! Start on the left side!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73333" y="47379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last number is the amount of the men.</a:t>
            </a:r>
          </a:p>
          <a:p>
            <a:r>
              <a:rPr lang="en-GB" dirty="0"/>
              <a:t>How many men are all together?</a:t>
            </a:r>
          </a:p>
        </p:txBody>
      </p:sp>
      <p:sp>
        <p:nvSpPr>
          <p:cNvPr id="15" name="Rechteck 14"/>
          <p:cNvSpPr/>
          <p:nvPr/>
        </p:nvSpPr>
        <p:spPr>
          <a:xfrm>
            <a:off x="3873333" y="59400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Give each point on the line a number: </a:t>
            </a:r>
          </a:p>
        </p:txBody>
      </p:sp>
      <p:sp>
        <p:nvSpPr>
          <p:cNvPr id="16" name="Rechteck 15"/>
          <p:cNvSpPr/>
          <p:nvPr/>
        </p:nvSpPr>
        <p:spPr>
          <a:xfrm>
            <a:off x="3930373" y="3286725"/>
            <a:ext cx="2084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1  2  3  4  5  6  7  8  9</a:t>
            </a:r>
          </a:p>
          <a:p>
            <a:r>
              <a:rPr lang="de-DE" dirty="0"/>
              <a:t>The last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9</a:t>
            </a:r>
          </a:p>
          <a:p>
            <a:endParaRPr lang="en-GB" dirty="0"/>
          </a:p>
        </p:txBody>
      </p:sp>
      <p:sp>
        <p:nvSpPr>
          <p:cNvPr id="17" name="Rechteck 16"/>
          <p:cNvSpPr/>
          <p:nvPr/>
        </p:nvSpPr>
        <p:spPr>
          <a:xfrm>
            <a:off x="3873333" y="6239053"/>
            <a:ext cx="5019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have got a number-line and the numbers are sorted, they are in an order!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8" y="3214717"/>
            <a:ext cx="2396896" cy="129440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873333" y="5384308"/>
            <a:ext cx="47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9 - because the last number during counting is 9.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4669598"/>
            <a:ext cx="2396897" cy="112813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310"/>
            <a:ext cx="2396897" cy="87410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310"/>
            <a:ext cx="2396897" cy="87410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546"/>
            <a:ext cx="2396251" cy="87387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075"/>
            <a:ext cx="2397544" cy="87434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546"/>
            <a:ext cx="2396250" cy="87387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546"/>
            <a:ext cx="2396250" cy="87387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310"/>
            <a:ext cx="2396897" cy="87410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546"/>
            <a:ext cx="2396249" cy="873871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311"/>
            <a:ext cx="2396896" cy="87410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5909547"/>
            <a:ext cx="2396248" cy="873870"/>
          </a:xfrm>
          <a:prstGeom prst="rect">
            <a:avLst/>
          </a:prstGeom>
        </p:spPr>
      </p:pic>
      <p:sp>
        <p:nvSpPr>
          <p:cNvPr id="34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1.1 Nine men’s morris - Mill (Board Game)</a:t>
            </a:r>
            <a:endParaRPr lang="en-GB" dirty="0"/>
          </a:p>
        </p:txBody>
      </p:sp>
      <p:pic>
        <p:nvPicPr>
          <p:cNvPr id="35" name="Bild 2" descr="muehlebrett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648072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309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result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4" y="980728"/>
            <a:ext cx="6023672" cy="5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Bildschirmpräsentation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92</cp:revision>
  <dcterms:created xsi:type="dcterms:W3CDTF">2015-10-21T14:12:34Z</dcterms:created>
  <dcterms:modified xsi:type="dcterms:W3CDTF">2017-05-03T16:48:09Z</dcterms:modified>
</cp:coreProperties>
</file>